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88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3" r:id="rId21"/>
    <p:sldId id="275" r:id="rId22"/>
    <p:sldId id="282" r:id="rId23"/>
    <p:sldId id="284" r:id="rId24"/>
    <p:sldId id="277" r:id="rId25"/>
    <p:sldId id="289" r:id="rId26"/>
    <p:sldId id="290" r:id="rId27"/>
    <p:sldId id="287" r:id="rId28"/>
    <p:sldId id="291" r:id="rId29"/>
    <p:sldId id="278" r:id="rId30"/>
    <p:sldId id="280" r:id="rId31"/>
    <p:sldId id="292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CB00-A0A3-49B2-9306-5D259D0B1AA1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DE7F-DC1B-4034-8AD5-08BC8486B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05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CB00-A0A3-49B2-9306-5D259D0B1AA1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DE7F-DC1B-4034-8AD5-08BC8486B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42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CB00-A0A3-49B2-9306-5D259D0B1AA1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DE7F-DC1B-4034-8AD5-08BC8486B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3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CB00-A0A3-49B2-9306-5D259D0B1AA1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DE7F-DC1B-4034-8AD5-08BC8486B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CB00-A0A3-49B2-9306-5D259D0B1AA1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DE7F-DC1B-4034-8AD5-08BC8486B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7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CB00-A0A3-49B2-9306-5D259D0B1AA1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DE7F-DC1B-4034-8AD5-08BC8486B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CB00-A0A3-49B2-9306-5D259D0B1AA1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DE7F-DC1B-4034-8AD5-08BC8486B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9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CB00-A0A3-49B2-9306-5D259D0B1AA1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DE7F-DC1B-4034-8AD5-08BC8486B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2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CB00-A0A3-49B2-9306-5D259D0B1AA1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DE7F-DC1B-4034-8AD5-08BC8486B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45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CB00-A0A3-49B2-9306-5D259D0B1AA1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DE7F-DC1B-4034-8AD5-08BC8486B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8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CB00-A0A3-49B2-9306-5D259D0B1AA1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DE7F-DC1B-4034-8AD5-08BC8486B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90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0CB00-A0A3-49B2-9306-5D259D0B1AA1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DE7F-DC1B-4034-8AD5-08BC8486B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15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5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1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6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2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6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7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4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8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6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3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3" y="0"/>
            <a:ext cx="9980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2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0</Words>
  <Application>Microsoft Office PowerPoint</Application>
  <PresentationFormat>Широкоэкранный</PresentationFormat>
  <Paragraphs>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12</cp:revision>
  <dcterms:created xsi:type="dcterms:W3CDTF">2021-05-11T08:44:31Z</dcterms:created>
  <dcterms:modified xsi:type="dcterms:W3CDTF">2021-05-19T11:29:44Z</dcterms:modified>
</cp:coreProperties>
</file>